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268" r:id="rId182"/>
    <p:sldId id="263" r:id="rId18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19/04/2022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19/04/2022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value is the highest score achieved over multiple games. i.e. first game score 10, second game score 15, third game score 17.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a:t>
            </a:r>
            <a:r>
              <a:rPr lang="en-GB" b="1" dirty="0" err="1">
                <a:latin typeface="Calibri" panose="020F0502020204030204" pitchFamily="34" charset="0"/>
                <a:cs typeface="Calibri" panose="020F0502020204030204" pitchFamily="34" charset="0"/>
              </a:rPr>
              <a:t>querySelectorAll</a:t>
            </a:r>
            <a:r>
              <a:rPr lang="en-GB" b="1" dirty="0">
                <a:latin typeface="Calibri" panose="020F0502020204030204" pitchFamily="34" charset="0"/>
                <a:cs typeface="Calibri" panose="020F0502020204030204" pitchFamily="34" charset="0"/>
              </a:rPr>
              <a:t>.</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a:t>
            </a:r>
            <a:r>
              <a:rPr lang="en-GB" b="1" dirty="0" err="1">
                <a:effectLst/>
                <a:latin typeface="Calibri" panose="020F0502020204030204" pitchFamily="34" charset="0"/>
                <a:cs typeface="Calibri" panose="020F0502020204030204" pitchFamily="34" charset="0"/>
              </a:rPr>
              <a:t>nodelist</a:t>
            </a:r>
            <a:r>
              <a:rPr lang="en-GB" b="1" dirty="0">
                <a:effectLst/>
                <a:latin typeface="Calibri" panose="020F0502020204030204" pitchFamily="34" charset="0"/>
                <a:cs typeface="Calibri" panose="020F0502020204030204" pitchFamily="34" charset="0"/>
              </a:rPr>
              <a: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a:t>
            </a:r>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Keypress.</a:t>
            </a:r>
          </a:p>
          <a:p>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is when we strike a key</a:t>
            </a:r>
          </a:p>
          <a:p>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a:t>
            </a:r>
            <a:r>
              <a:rPr lang="en-GB" sz="1600" b="1" dirty="0" err="1">
                <a:solidFill>
                  <a:srgbClr val="6A9955"/>
                </a:solidFill>
                <a:effectLst/>
                <a:latin typeface="Consolas" panose="020B0609020204030204" pitchFamily="49" charset="0"/>
              </a:rPr>
              <a:t>intitial</a:t>
            </a:r>
            <a:r>
              <a:rPr lang="en-GB" sz="1600" b="1" dirty="0">
                <a:solidFill>
                  <a:srgbClr val="6A9955"/>
                </a:solidFill>
                <a:effectLst/>
                <a:latin typeface="Consolas" panose="020B0609020204030204" pitchFamily="49" charset="0"/>
              </a:rPr>
              <a:t>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a:t>
            </a:r>
            <a:r>
              <a:rPr lang="en-GB" b="1" dirty="0" err="1">
                <a:latin typeface="Calibri" panose="020F0502020204030204" pitchFamily="34" charset="0"/>
                <a:cs typeface="Calibri" panose="020F0502020204030204" pitchFamily="34" charset="0"/>
              </a:rPr>
              <a:t>png</a:t>
            </a:r>
            <a:r>
              <a:rPr lang="en-GB" b="1" dirty="0">
                <a:latin typeface="Calibri" panose="020F0502020204030204" pitchFamily="34" charset="0"/>
                <a:cs typeface="Calibri" panose="020F0502020204030204" pitchFamily="34" charset="0"/>
              </a:rPr>
              <a:t>.</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a:t>
            </a:r>
            <a:r>
              <a:rPr lang="en-GB" b="1" dirty="0" err="1">
                <a:latin typeface="Calibri" panose="020F0502020204030204" pitchFamily="34" charset="0"/>
                <a:cs typeface="Calibri" panose="020F0502020204030204" pitchFamily="34" charset="0"/>
              </a:rPr>
              <a:t>color</a:t>
            </a:r>
            <a:r>
              <a:rPr lang="en-GB" b="1" dirty="0">
                <a:latin typeface="Calibri" panose="020F0502020204030204" pitchFamily="34" charset="0"/>
                <a:cs typeface="Calibri" panose="020F0502020204030204" pitchFamily="34" charset="0"/>
              </a:rPr>
              <a:t>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a:t>
            </a:r>
            <a:r>
              <a:rPr lang="en-GB" b="1" dirty="0" err="1">
                <a:latin typeface="Calibri" panose="020F0502020204030204" pitchFamily="34" charset="0"/>
                <a:cs typeface="Calibri" panose="020F0502020204030204" pitchFamily="34" charset="0"/>
              </a:rPr>
              <a:t>currentScore</a:t>
            </a:r>
            <a:r>
              <a:rPr lang="en-GB" b="1" dirty="0">
                <a:latin typeface="Calibri" panose="020F0502020204030204" pitchFamily="34" charset="0"/>
                <a:cs typeface="Calibri" panose="020F0502020204030204" pitchFamily="34" charset="0"/>
              </a:rPr>
              <a:t>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a:t>
            </a:r>
            <a:r>
              <a:rPr lang="en-GB" sz="1600" b="1" dirty="0" err="1">
                <a:solidFill>
                  <a:srgbClr val="6A9955"/>
                </a:solidFill>
                <a:effectLst/>
                <a:latin typeface="Consolas" panose="020B0609020204030204" pitchFamily="49" charset="0"/>
              </a:rPr>
              <a:t>btnRoll</a:t>
            </a:r>
            <a:r>
              <a:rPr lang="en-GB" sz="1600" b="1" dirty="0">
                <a:solidFill>
                  <a:srgbClr val="6A9955"/>
                </a:solidFill>
                <a:effectLst/>
                <a:latin typeface="Consolas" panose="020B0609020204030204" pitchFamily="49" charset="0"/>
              </a:rPr>
              <a:t> and </a:t>
            </a:r>
            <a:r>
              <a:rPr lang="en-GB" sz="1600" b="1" dirty="0" err="1">
                <a:solidFill>
                  <a:srgbClr val="6A9955"/>
                </a:solidFill>
                <a:effectLst/>
                <a:latin typeface="Consolas" panose="020B0609020204030204" pitchFamily="49" charset="0"/>
              </a:rPr>
              <a:t>BtnHold</a:t>
            </a:r>
            <a:r>
              <a:rPr lang="en-GB" sz="1600" b="1" dirty="0">
                <a:solidFill>
                  <a:srgbClr val="6A9955"/>
                </a:solidFill>
                <a:effectLst/>
                <a:latin typeface="Consolas" panose="020B0609020204030204" pitchFamily="49" charset="0"/>
              </a:rPr>
              <a:t>,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btnNew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err="1"/>
              <a:t>Javascript</a:t>
            </a:r>
            <a:endParaRPr lang="en-GB" b="1" dirty="0"/>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a:t>
            </a:r>
            <a:r>
              <a:rPr lang="en-GB" sz="3200" b="0" i="0" dirty="0" err="1">
                <a:solidFill>
                  <a:srgbClr val="1C1D1F"/>
                </a:solidFill>
                <a:effectLst/>
              </a:rPr>
              <a:t>Javascript</a:t>
            </a:r>
            <a:endParaRPr lang="en-GB" sz="3200" b="0" i="0" dirty="0">
              <a:solidFill>
                <a:srgbClr val="1C1D1F"/>
              </a:solidFill>
              <a:effectLst/>
            </a:endParaRP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a:t>
            </a:r>
            <a:r>
              <a:rPr lang="en-GB" b="1" dirty="0" err="1"/>
              <a:t>i.e</a:t>
            </a:r>
            <a:r>
              <a:rPr lang="en-GB" b="1" dirty="0"/>
              <a:t>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err="1">
                <a:solidFill>
                  <a:srgbClr val="FF0000"/>
                </a:solidFill>
              </a:rPr>
              <a:t>Callbacks</a:t>
            </a:r>
            <a:endParaRPr lang="en-GB" b="1" dirty="0">
              <a:solidFill>
                <a:srgbClr val="FF0000"/>
              </a:solidFill>
            </a:endParaRP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err="1">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a:t>
            </a:r>
            <a:r>
              <a:rPr lang="en-GB" b="1" dirty="0" err="1">
                <a:solidFill>
                  <a:srgbClr val="FF0000"/>
                </a:solidFill>
              </a:rPr>
              <a:t>const</a:t>
            </a:r>
            <a:r>
              <a:rPr lang="en-GB" b="1" dirty="0">
                <a:solidFill>
                  <a:srgbClr val="FF0000"/>
                </a:solidFill>
              </a:rPr>
              <a: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a:t>
            </a:r>
            <a:r>
              <a:rPr lang="en-GB" dirty="0" err="1"/>
              <a:t>const</a:t>
            </a:r>
            <a:r>
              <a:rPr lang="en-GB" dirty="0"/>
              <a: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err="1">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err="1">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a:t>
            </a:r>
            <a:r>
              <a:rPr lang="en-GB" b="1" dirty="0" err="1"/>
              <a:t>varibles</a:t>
            </a:r>
            <a:r>
              <a:rPr lang="en-GB" b="1" dirty="0"/>
              <a:t>.</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a:t>
            </a:r>
            <a:r>
              <a:rPr lang="en-GB" b="1" dirty="0" err="1">
                <a:solidFill>
                  <a:srgbClr val="FF0000"/>
                </a:solidFill>
              </a:rPr>
              <a:t>const</a:t>
            </a:r>
            <a:r>
              <a:rPr lang="en-GB" b="1" dirty="0">
                <a:solidFill>
                  <a:srgbClr val="FF0000"/>
                </a:solidFill>
              </a:rPr>
              <a: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a:t>
            </a:r>
            <a:r>
              <a:rPr lang="en-GB" b="1" dirty="0" err="1"/>
              <a:t>const</a:t>
            </a:r>
            <a:r>
              <a:rPr lang="en-GB" b="1" dirty="0"/>
              <a: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a:t>
            </a:r>
            <a:r>
              <a:rPr lang="en-GB" dirty="0" err="1"/>
              <a:t>Javascript</a:t>
            </a:r>
            <a:r>
              <a:rPr lang="en-GB" dirty="0"/>
              <a: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a:t>
            </a:r>
            <a:r>
              <a:rPr lang="en-GB" dirty="0" err="1"/>
              <a:t>cosnt</a:t>
            </a:r>
            <a:r>
              <a:rPr lang="en-GB" dirty="0"/>
              <a: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2311739450"/>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err="1">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a:t>
                      </a:r>
                      <a:r>
                        <a:rPr lang="en-GB" b="1" dirty="0" err="1">
                          <a:latin typeface="Consolas" panose="020B0609020204030204" pitchFamily="49" charset="0"/>
                        </a:rPr>
                        <a:t>const</a:t>
                      </a:r>
                      <a:r>
                        <a:rPr lang="en-GB" b="1" dirty="0">
                          <a:latin typeface="Consolas" panose="020B0609020204030204" pitchFamily="49" charset="0"/>
                        </a:rPr>
                        <a: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a:t>
            </a:r>
            <a:r>
              <a:rPr lang="en-GB" dirty="0" err="1"/>
              <a:t>const</a:t>
            </a:r>
            <a:r>
              <a:rPr lang="en-GB" dirty="0"/>
              <a: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a:t>
            </a:r>
            <a:r>
              <a:rPr lang="en-GB" dirty="0" err="1"/>
              <a:t>const</a:t>
            </a:r>
            <a:r>
              <a:rPr lang="en-GB" dirty="0"/>
              <a: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a:t>
            </a:r>
            <a:r>
              <a:rPr lang="en-GB" dirty="0" err="1"/>
              <a:t>const</a:t>
            </a:r>
            <a:r>
              <a:rPr lang="en-GB" dirty="0"/>
              <a: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a:t>
            </a:r>
            <a:r>
              <a:rPr lang="en-GB" b="1" dirty="0" err="1"/>
              <a:t>const</a:t>
            </a:r>
            <a:r>
              <a:rPr lang="en-GB" b="1" dirty="0"/>
              <a: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err="1">
                <a:latin typeface="Consolas" panose="020B0609020204030204" pitchFamily="49" charset="0"/>
              </a:rPr>
              <a:t>CalcAge</a:t>
            </a:r>
            <a:r>
              <a:rPr lang="en-GB" b="1" dirty="0">
                <a:latin typeface="Consolas" panose="020B0609020204030204" pitchFamily="49" charset="0"/>
              </a:rPr>
              <a:t>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a:t>
            </a:r>
            <a:r>
              <a:rPr lang="en-GB" dirty="0" err="1"/>
              <a:t>friend.age</a:t>
            </a:r>
            <a:r>
              <a:rPr lang="en-GB" dirty="0"/>
              <a:t>.</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err="1">
                <a:latin typeface="Consolas" panose="020B0609020204030204" pitchFamily="49" charset="0"/>
              </a:rPr>
              <a:t>BigInt</a:t>
            </a:r>
            <a:endParaRPr lang="en-GB" b="1" dirty="0">
              <a:latin typeface="Consolas" panose="020B0609020204030204" pitchFamily="49" charset="0"/>
            </a:endParaRP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err="1"/>
              <a:t>oldAge</a:t>
            </a:r>
            <a:r>
              <a:rPr lang="en-GB" b="1" dirty="0"/>
              <a:t>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078313"/>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a:t>
            </a:r>
            <a:r>
              <a:rPr lang="en-GB" sz="1800" b="0" i="0" dirty="0" err="1">
                <a:solidFill>
                  <a:srgbClr val="1C1D1F"/>
                </a:solidFill>
                <a:effectLst/>
              </a:rPr>
              <a:t>object.assign</a:t>
            </a:r>
            <a:r>
              <a:rPr lang="en-GB" sz="1800" b="0" i="0" dirty="0">
                <a:solidFill>
                  <a:srgbClr val="1C1D1F"/>
                </a:solidFill>
                <a:effectLst/>
              </a:rPr>
              <a:t> | </a:t>
            </a:r>
          </a:p>
          <a:p>
            <a:endParaRPr lang="en-GB" sz="1800" b="0" i="0" dirty="0">
              <a:solidFill>
                <a:srgbClr val="1C1D1F"/>
              </a:solidFill>
              <a:effectLst/>
            </a:endParaRP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4990</TotalTime>
  <Words>24931</Words>
  <Application>Microsoft Office PowerPoint</Application>
  <PresentationFormat>A4 Paper (210x297 mm)</PresentationFormat>
  <Paragraphs>2794</Paragraphs>
  <Slides>182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Calibri Light</vt:lpstr>
      <vt:lpstr>Consolas</vt:lpstr>
      <vt:lpstr>Inter</vt:lpstr>
      <vt:lpstr>sf pro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339</cp:revision>
  <dcterms:created xsi:type="dcterms:W3CDTF">2022-03-24T10:32:29Z</dcterms:created>
  <dcterms:modified xsi:type="dcterms:W3CDTF">2022-04-19T22:45:56Z</dcterms:modified>
</cp:coreProperties>
</file>